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1" r:id="rId3"/>
    <p:sldId id="263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76"/>
    <a:srgbClr val="000099"/>
    <a:srgbClr val="D98201"/>
    <a:srgbClr val="B87B00"/>
    <a:srgbClr val="FFAA01"/>
    <a:srgbClr val="FAA700"/>
    <a:srgbClr val="F6BB00"/>
    <a:srgbClr val="004F8A"/>
    <a:srgbClr val="2D4F94"/>
    <a:srgbClr val="FFF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11" autoAdjust="0"/>
  </p:normalViewPr>
  <p:slideViewPr>
    <p:cSldViewPr>
      <p:cViewPr varScale="1">
        <p:scale>
          <a:sx n="90" d="100"/>
          <a:sy n="90" d="100"/>
        </p:scale>
        <p:origin x="22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AA00D-5914-4D5D-9DF8-9D3BE8ADA13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BB49B-E954-46D6-B9DE-BB11D68C4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8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6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0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1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0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0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1675-CBE5-4F6F-92FB-6B37987F5A00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0F52-EE17-4FA9-8956-FB62BE02B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86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“City, State”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Day Weather Report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03594" y="1883082"/>
            <a:ext cx="1704941" cy="1704941"/>
            <a:chOff x="3609943" y="2886078"/>
            <a:chExt cx="1096677" cy="1096677"/>
          </a:xfrm>
        </p:grpSpPr>
        <p:grpSp>
          <p:nvGrpSpPr>
            <p:cNvPr id="4" name="Group 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6" name="16-Point Star 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00200" y="1524000"/>
            <a:ext cx="864051" cy="2951938"/>
            <a:chOff x="498144" y="1964030"/>
            <a:chExt cx="1319324" cy="4507330"/>
          </a:xfrm>
        </p:grpSpPr>
        <p:sp>
          <p:nvSpPr>
            <p:cNvPr id="10" name="Oval 9"/>
            <p:cNvSpPr/>
            <p:nvPr/>
          </p:nvSpPr>
          <p:spPr>
            <a:xfrm>
              <a:off x="498144" y="5977971"/>
              <a:ext cx="1319324" cy="49338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lumOff val="15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ounded Rectangle 5"/>
            <p:cNvSpPr/>
            <p:nvPr/>
          </p:nvSpPr>
          <p:spPr>
            <a:xfrm>
              <a:off x="705406" y="1964030"/>
              <a:ext cx="937619" cy="4286260"/>
            </a:xfrm>
            <a:custGeom>
              <a:avLst/>
              <a:gdLst/>
              <a:ahLst/>
              <a:cxnLst/>
              <a:rect l="l" t="t" r="r" b="b"/>
              <a:pathLst>
                <a:path w="1066800" h="4876800">
                  <a:moveTo>
                    <a:pt x="533400" y="0"/>
                  </a:moveTo>
                  <a:cubicBezTo>
                    <a:pt x="680694" y="0"/>
                    <a:pt x="800100" y="119406"/>
                    <a:pt x="800100" y="266700"/>
                  </a:cubicBezTo>
                  <a:lnTo>
                    <a:pt x="800100" y="3883983"/>
                  </a:lnTo>
                  <a:cubicBezTo>
                    <a:pt x="960046" y="3974410"/>
                    <a:pt x="1066800" y="4146438"/>
                    <a:pt x="1066800" y="4343400"/>
                  </a:cubicBezTo>
                  <a:cubicBezTo>
                    <a:pt x="1066800" y="4637989"/>
                    <a:pt x="827989" y="4876800"/>
                    <a:pt x="533400" y="4876800"/>
                  </a:cubicBezTo>
                  <a:cubicBezTo>
                    <a:pt x="238811" y="4876800"/>
                    <a:pt x="0" y="4637989"/>
                    <a:pt x="0" y="4343400"/>
                  </a:cubicBezTo>
                  <a:cubicBezTo>
                    <a:pt x="0" y="4146438"/>
                    <a:pt x="106754" y="3974410"/>
                    <a:pt x="266700" y="3883983"/>
                  </a:cubicBezTo>
                  <a:lnTo>
                    <a:pt x="266700" y="266700"/>
                  </a:lnTo>
                  <a:cubicBezTo>
                    <a:pt x="266700" y="119406"/>
                    <a:pt x="386106" y="0"/>
                    <a:pt x="533400" y="0"/>
                  </a:cubicBezTo>
                  <a:close/>
                </a:path>
              </a:pathLst>
            </a:custGeom>
            <a:gradFill flip="none" rotWithShape="1">
              <a:gsLst>
                <a:gs pos="31000">
                  <a:sysClr val="window" lastClr="FFFFFF"/>
                </a:gs>
                <a:gs pos="52000">
                  <a:sysClr val="window" lastClr="FFFFFF">
                    <a:lumMod val="95000"/>
                  </a:sysClr>
                </a:gs>
                <a:gs pos="73000">
                  <a:sysClr val="window" lastClr="FFFFFF">
                    <a:lumMod val="75000"/>
                  </a:sysClr>
                </a:gs>
              </a:gsLst>
              <a:lin ang="0" scaled="1"/>
              <a:tileRect/>
            </a:gra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65719" y="4016392"/>
              <a:ext cx="216992" cy="1869645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F0000"/>
                </a:gs>
                <a:gs pos="0">
                  <a:srgbClr val="C00000"/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12560" y="5419830"/>
              <a:ext cx="723306" cy="723306"/>
              <a:chOff x="6019798" y="3276601"/>
              <a:chExt cx="533400" cy="533400"/>
            </a:xfrm>
            <a:effectLst>
              <a:outerShdw blurRad="50800" dist="38100" dir="5400000" algn="t" rotWithShape="0">
                <a:sysClr val="window" lastClr="FFFFFF">
                  <a:alpha val="40000"/>
                </a:sysClr>
              </a:outerShdw>
            </a:effectLst>
          </p:grpSpPr>
          <p:sp>
            <p:nvSpPr>
              <p:cNvPr id="14" name="Oval 13"/>
              <p:cNvSpPr/>
              <p:nvPr/>
            </p:nvSpPr>
            <p:spPr>
              <a:xfrm>
                <a:off x="6019798" y="3276601"/>
                <a:ext cx="533400" cy="533400"/>
              </a:xfrm>
              <a:prstGeom prst="ellipse">
                <a:avLst/>
              </a:prstGeom>
              <a:gradFill>
                <a:gsLst>
                  <a:gs pos="46000">
                    <a:srgbClr val="C00000"/>
                  </a:gs>
                  <a:gs pos="70000">
                    <a:srgbClr val="E30000"/>
                  </a:gs>
                  <a:gs pos="100000">
                    <a:srgbClr val="FF4F4F"/>
                  </a:gs>
                </a:gsLst>
                <a:lin ang="5400000" scaled="1"/>
              </a:gradFill>
              <a:ln w="12700" cap="flat" cmpd="sng" algn="ctr">
                <a:solidFill>
                  <a:srgbClr val="76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076474" y="3294184"/>
                <a:ext cx="420053" cy="369339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1500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2822682" y="3733800"/>
            <a:ext cx="1144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63°F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11847" y="5070144"/>
            <a:ext cx="2298153" cy="87345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Hi: 65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 Lo: 49°F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Rain: 0.1”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Gust: 7mph 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11847" y="4641978"/>
            <a:ext cx="3745954" cy="387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Arial" pitchFamily="34" charset="0"/>
              </a:rPr>
              <a:t>So far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Arial" pitchFamily="34" charset="0"/>
              </a:rPr>
              <a:t> today: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52794" y="5070144"/>
            <a:ext cx="2485731" cy="87345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Wind Chill: 65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Humidity: 87%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Dew Point: 41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</a:t>
            </a:r>
            <a:endParaRPr lang="en-US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594123" y="5001904"/>
            <a:ext cx="4425677" cy="0"/>
          </a:xfrm>
          <a:prstGeom prst="line">
            <a:avLst/>
          </a:prstGeom>
          <a:ln w="28575" cap="rnd">
            <a:gradFill flip="none" rotWithShape="1"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24400" y="1524000"/>
            <a:ext cx="0" cy="3159714"/>
          </a:xfrm>
          <a:prstGeom prst="line">
            <a:avLst/>
          </a:prstGeom>
          <a:ln w="28575" cap="rnd">
            <a:gradFill flip="none" rotWithShape="1">
              <a:gsLst>
                <a:gs pos="0">
                  <a:schemeClr val="tx1">
                    <a:alpha val="0"/>
                  </a:schemeClr>
                </a:gs>
                <a:gs pos="5000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24400" y="3097033"/>
            <a:ext cx="3581400" cy="0"/>
          </a:xfrm>
          <a:prstGeom prst="line">
            <a:avLst/>
          </a:prstGeom>
          <a:ln w="28575" cap="rnd">
            <a:gradFill flip="none" rotWithShape="1"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800599" y="1483951"/>
            <a:ext cx="2438159" cy="387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Arial" pitchFamily="34" charset="0"/>
              </a:rPr>
              <a:t>Monday Morning: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191661" y="1981200"/>
            <a:ext cx="772121" cy="772121"/>
            <a:chOff x="381000" y="2438400"/>
            <a:chExt cx="3048000" cy="3048000"/>
          </a:xfrm>
        </p:grpSpPr>
        <p:sp>
          <p:nvSpPr>
            <p:cNvPr id="33" name="16-Point Star 32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6172441" y="2044094"/>
            <a:ext cx="1066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Hi: </a:t>
            </a: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71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62°F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00600" y="3200801"/>
            <a:ext cx="1981200" cy="3872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Arial" pitchFamily="34" charset="0"/>
              </a:rPr>
              <a:t>Monday Night: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72441" y="3759621"/>
            <a:ext cx="1066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Hi: </a:t>
            </a:r>
            <a:r>
              <a:rPr lang="en-US" kern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65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°F</a:t>
            </a:r>
          </a:p>
          <a:p>
            <a:pPr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50°F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117830" y="3697238"/>
            <a:ext cx="815681" cy="874762"/>
            <a:chOff x="4283326" y="1399696"/>
            <a:chExt cx="1081103" cy="1159409"/>
          </a:xfrm>
        </p:grpSpPr>
        <p:grpSp>
          <p:nvGrpSpPr>
            <p:cNvPr id="40" name="Group 3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52" name="16-Point Star 5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45" name="Freeform 4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7" name="Freeform 4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Freeform 4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" name="Freeform 4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Freeform 4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" name="Freeform 5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06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Monday’s Doppler Radar Map: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9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Weather Forecast Template(°F)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80773" y="970051"/>
            <a:ext cx="6014108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401560" y="1665407"/>
            <a:ext cx="5987288" cy="1528777"/>
            <a:chOff x="1478532" y="1676930"/>
            <a:chExt cx="5987288" cy="1528777"/>
          </a:xfrm>
        </p:grpSpPr>
        <p:sp>
          <p:nvSpPr>
            <p:cNvPr id="11" name="Rectangle 10"/>
            <p:cNvSpPr/>
            <p:nvPr/>
          </p:nvSpPr>
          <p:spPr>
            <a:xfrm>
              <a:off x="1478532" y="1676930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97183" y="1676930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73244" y="1676930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70600" y="1676930"/>
              <a:ext cx="1197864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68464" y="1676930"/>
              <a:ext cx="1197356" cy="1528777"/>
            </a:xfrm>
            <a:prstGeom prst="rect">
              <a:avLst/>
            </a:prstGeom>
            <a:solidFill>
              <a:srgbClr val="00437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489260" y="1068278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64668" y="1056119"/>
            <a:ext cx="89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TUE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0899" y="1070088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5400" y="1065225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THU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7348" y="1068278"/>
            <a:ext cx="792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FRI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06064" y="3205708"/>
            <a:ext cx="5987288" cy="1371600"/>
            <a:chOff x="1478532" y="3205708"/>
            <a:chExt cx="5987288" cy="1371600"/>
          </a:xfrm>
        </p:grpSpPr>
        <p:sp>
          <p:nvSpPr>
            <p:cNvPr id="29" name="Rectangle 28"/>
            <p:cNvSpPr/>
            <p:nvPr/>
          </p:nvSpPr>
          <p:spPr>
            <a:xfrm>
              <a:off x="1478532" y="3205708"/>
              <a:ext cx="1197864" cy="13716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Gill Sans MT Condensed" pitchFamily="34" charset="0"/>
                </a:rPr>
                <a:t>CLOUDY, LIGHT RAIN</a:t>
              </a:r>
              <a:endParaRPr lang="en-US" sz="2400" dirty="0">
                <a:solidFill>
                  <a:prstClr val="black"/>
                </a:solidFill>
                <a:latin typeface="Gill Sans MT Condensed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75888" y="3205708"/>
              <a:ext cx="1197864" cy="13716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Gill Sans MT Condensed" pitchFamily="34" charset="0"/>
                </a:rPr>
                <a:t>HEAVY CLOUD</a:t>
              </a:r>
              <a:endParaRPr lang="en-US" sz="2400" dirty="0">
                <a:solidFill>
                  <a:prstClr val="black"/>
                </a:solidFill>
                <a:latin typeface="Gill Sans MT Condensed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73244" y="3205708"/>
              <a:ext cx="1197864" cy="13716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Gill Sans MT Condensed" pitchFamily="34" charset="0"/>
                </a:rPr>
                <a:t>FEW CLOUDS</a:t>
              </a:r>
              <a:endParaRPr lang="en-US" sz="2400" dirty="0">
                <a:solidFill>
                  <a:prstClr val="black"/>
                </a:solidFill>
                <a:latin typeface="Gill Sans MT Condensed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070600" y="3205708"/>
              <a:ext cx="1197864" cy="13716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US" sz="2400" dirty="0" smtClean="0">
                  <a:solidFill>
                    <a:prstClr val="black"/>
                  </a:solidFill>
                  <a:latin typeface="Gill Sans MT Condensed" pitchFamily="34" charset="0"/>
                </a:rPr>
                <a:t>CLOUDY</a:t>
              </a:r>
              <a:endParaRPr lang="en-US" sz="2400" dirty="0">
                <a:solidFill>
                  <a:prstClr val="black"/>
                </a:solidFill>
                <a:latin typeface="Gill Sans MT Condensed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268464" y="3205708"/>
              <a:ext cx="1197356" cy="13716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8900000" scaled="1"/>
              <a:tileRect/>
            </a:gradFill>
            <a:ln w="19050"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n-US" sz="2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Gill Sans MT Condensed" pitchFamily="34" charset="0"/>
                </a:rPr>
                <a:t>SUNNY, WARMER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401560" y="4577308"/>
            <a:ext cx="1221671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22723" y="4577308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69°F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20079" y="4577308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17435" y="4577308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72°F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215299" y="4577308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70°F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401560" y="5263108"/>
            <a:ext cx="1219719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43°F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601468" y="5263108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798824" y="5263108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42°F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07784" y="5263108"/>
            <a:ext cx="1197864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39°F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15299" y="5263108"/>
            <a:ext cx="1197356" cy="685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65°F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1475263" y="1836360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2661400" y="1986193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21237" y="1812424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347484" y="1890273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048969" y="1876038"/>
            <a:ext cx="1107641" cy="1096677"/>
            <a:chOff x="2033953" y="2994710"/>
            <a:chExt cx="1107641" cy="1096677"/>
          </a:xfrm>
        </p:grpSpPr>
        <p:grpSp>
          <p:nvGrpSpPr>
            <p:cNvPr id="116" name="Group 115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22" name="16-Point Star 12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18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93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Icons</a:t>
            </a:r>
            <a:endParaRPr lang="en-US" dirty="0"/>
          </a:p>
        </p:txBody>
      </p:sp>
      <p:grpSp>
        <p:nvGrpSpPr>
          <p:cNvPr id="2055" name="Group 2054"/>
          <p:cNvGrpSpPr/>
          <p:nvPr/>
        </p:nvGrpSpPr>
        <p:grpSpPr>
          <a:xfrm>
            <a:off x="2385604" y="1251115"/>
            <a:ext cx="1102624" cy="1313829"/>
            <a:chOff x="2202837" y="1251115"/>
            <a:chExt cx="1102624" cy="1313829"/>
          </a:xfrm>
        </p:grpSpPr>
        <p:grpSp>
          <p:nvGrpSpPr>
            <p:cNvPr id="12" name="Group 11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11" name="16-Point Star 10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TextBox 2047"/>
            <p:cNvSpPr txBox="1"/>
            <p:nvPr/>
          </p:nvSpPr>
          <p:spPr>
            <a:xfrm>
              <a:off x="2417477" y="189414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625846" y="1790870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775642" y="191861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2859" y="1321902"/>
            <a:ext cx="1123967" cy="1172254"/>
            <a:chOff x="413681" y="2061870"/>
            <a:chExt cx="1123967" cy="1172254"/>
          </a:xfrm>
        </p:grpSpPr>
        <p:sp>
          <p:nvSpPr>
            <p:cNvPr id="106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Freeform 108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Freeform 109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Freeform 110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Freeform 111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Freeform 112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7639633" y="1305800"/>
            <a:ext cx="1047167" cy="1204459"/>
            <a:chOff x="6857264" y="1347506"/>
            <a:chExt cx="1047167" cy="1204459"/>
          </a:xfrm>
        </p:grpSpPr>
        <p:grpSp>
          <p:nvGrpSpPr>
            <p:cNvPr id="158" name="Group 157"/>
            <p:cNvGrpSpPr/>
            <p:nvPr/>
          </p:nvGrpSpPr>
          <p:grpSpPr>
            <a:xfrm>
              <a:off x="6857264" y="1347506"/>
              <a:ext cx="908377" cy="908377"/>
              <a:chOff x="381000" y="2438400"/>
              <a:chExt cx="3048000" cy="3048000"/>
            </a:xfrm>
          </p:grpSpPr>
          <p:sp>
            <p:nvSpPr>
              <p:cNvPr id="159" name="16-Point Star 15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Oval 5"/>
            <p:cNvSpPr/>
            <p:nvPr/>
          </p:nvSpPr>
          <p:spPr>
            <a:xfrm rot="306251">
              <a:off x="7118725" y="1762743"/>
              <a:ext cx="630489" cy="3973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2" name="Group 2051"/>
            <p:cNvGrpSpPr/>
            <p:nvPr/>
          </p:nvGrpSpPr>
          <p:grpSpPr>
            <a:xfrm flipH="1">
              <a:off x="7207696" y="2223215"/>
              <a:ext cx="439274" cy="328750"/>
              <a:chOff x="1012089" y="4407504"/>
              <a:chExt cx="439274" cy="328750"/>
            </a:xfrm>
          </p:grpSpPr>
          <p:sp>
            <p:nvSpPr>
              <p:cNvPr id="122" name="Freeform 121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4" name="Freeform 123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6" name="Freeform 125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7" name="Freeform 126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Freeform 127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29" name="Freeform 128"/>
            <p:cNvSpPr/>
            <p:nvPr/>
          </p:nvSpPr>
          <p:spPr>
            <a:xfrm>
              <a:off x="7555822" y="1890520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5"/>
            <p:cNvSpPr/>
            <p:nvPr/>
          </p:nvSpPr>
          <p:spPr>
            <a:xfrm>
              <a:off x="7393713" y="1663319"/>
              <a:ext cx="510718" cy="321892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19599" y="1995417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4137006" y="1328325"/>
            <a:ext cx="1081103" cy="1159409"/>
            <a:chOff x="4283326" y="1399696"/>
            <a:chExt cx="1081103" cy="1159409"/>
          </a:xfrm>
        </p:grpSpPr>
        <p:grpSp>
          <p:nvGrpSpPr>
            <p:cNvPr id="89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0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35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9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1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54" name="Group 2053"/>
          <p:cNvGrpSpPr/>
          <p:nvPr/>
        </p:nvGrpSpPr>
        <p:grpSpPr>
          <a:xfrm>
            <a:off x="5866887" y="1536518"/>
            <a:ext cx="1123967" cy="743022"/>
            <a:chOff x="5299060" y="1361836"/>
            <a:chExt cx="1123967" cy="743022"/>
          </a:xfrm>
        </p:grpSpPr>
        <p:sp>
          <p:nvSpPr>
            <p:cNvPr id="144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47779" y="3026954"/>
            <a:ext cx="908377" cy="908377"/>
            <a:chOff x="381000" y="2438400"/>
            <a:chExt cx="3048000" cy="3048000"/>
          </a:xfrm>
        </p:grpSpPr>
        <p:sp>
          <p:nvSpPr>
            <p:cNvPr id="164" name="16-Point Star 16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Oval 5"/>
          <p:cNvSpPr/>
          <p:nvPr/>
        </p:nvSpPr>
        <p:spPr>
          <a:xfrm>
            <a:off x="609600" y="3217102"/>
            <a:ext cx="837860" cy="528080"/>
          </a:xfrm>
          <a:custGeom>
            <a:avLst/>
            <a:gdLst/>
            <a:ahLst/>
            <a:cxnLst/>
            <a:rect l="l" t="t" r="r" b="b"/>
            <a:pathLst>
              <a:path w="3989696" h="2514600">
                <a:moveTo>
                  <a:pt x="1959592" y="0"/>
                </a:moveTo>
                <a:cubicBezTo>
                  <a:pt x="2455337" y="0"/>
                  <a:pt x="2858939" y="394508"/>
                  <a:pt x="2872595" y="886735"/>
                </a:cubicBezTo>
                <a:cubicBezTo>
                  <a:pt x="2959616" y="854984"/>
                  <a:pt x="3053596" y="838200"/>
                  <a:pt x="3151496" y="838200"/>
                </a:cubicBezTo>
                <a:cubicBezTo>
                  <a:pt x="3614421" y="838200"/>
                  <a:pt x="3989696" y="1213475"/>
                  <a:pt x="3989696" y="1676400"/>
                </a:cubicBezTo>
                <a:cubicBezTo>
                  <a:pt x="3989696" y="2139325"/>
                  <a:pt x="3614421" y="2514600"/>
                  <a:pt x="3151496" y="2514600"/>
                </a:cubicBezTo>
                <a:cubicBezTo>
                  <a:pt x="2854124" y="2514600"/>
                  <a:pt x="2592920" y="2359744"/>
                  <a:pt x="2447111" y="2124422"/>
                </a:cubicBezTo>
                <a:cubicBezTo>
                  <a:pt x="2363741" y="2161251"/>
                  <a:pt x="2271492" y="2181367"/>
                  <a:pt x="2174544" y="2181367"/>
                </a:cubicBezTo>
                <a:cubicBezTo>
                  <a:pt x="1912810" y="2181367"/>
                  <a:pt x="1685321" y="2034746"/>
                  <a:pt x="1571595" y="1818502"/>
                </a:cubicBezTo>
                <a:cubicBezTo>
                  <a:pt x="1433053" y="2081482"/>
                  <a:pt x="1156323" y="2258704"/>
                  <a:pt x="838200" y="2258704"/>
                </a:cubicBezTo>
                <a:cubicBezTo>
                  <a:pt x="375275" y="2258704"/>
                  <a:pt x="0" y="1883429"/>
                  <a:pt x="0" y="1420504"/>
                </a:cubicBezTo>
                <a:cubicBezTo>
                  <a:pt x="0" y="957579"/>
                  <a:pt x="375275" y="582304"/>
                  <a:pt x="838200" y="582304"/>
                </a:cubicBezTo>
                <a:cubicBezTo>
                  <a:pt x="927331" y="582304"/>
                  <a:pt x="1013212" y="596216"/>
                  <a:pt x="1093700" y="622273"/>
                </a:cubicBezTo>
                <a:cubicBezTo>
                  <a:pt x="1214891" y="260394"/>
                  <a:pt x="1556832" y="0"/>
                  <a:pt x="1959592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rgbClr val="00B0F0"/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1750" h="190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8" name="Group 2057"/>
          <p:cNvGrpSpPr/>
          <p:nvPr/>
        </p:nvGrpSpPr>
        <p:grpSpPr>
          <a:xfrm>
            <a:off x="2172291" y="2932804"/>
            <a:ext cx="1107641" cy="1096677"/>
            <a:chOff x="2033953" y="2994710"/>
            <a:chExt cx="1107641" cy="1096677"/>
          </a:xfrm>
        </p:grpSpPr>
        <p:grpSp>
          <p:nvGrpSpPr>
            <p:cNvPr id="178" name="Group 177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79" name="16-Point Star 17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57" name="Group 205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83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59" name="Group 2058"/>
          <p:cNvGrpSpPr/>
          <p:nvPr/>
        </p:nvGrpSpPr>
        <p:grpSpPr>
          <a:xfrm>
            <a:off x="4004763" y="2932804"/>
            <a:ext cx="1096677" cy="1096677"/>
            <a:chOff x="3609943" y="2886078"/>
            <a:chExt cx="1096677" cy="1096677"/>
          </a:xfrm>
        </p:grpSpPr>
        <p:grpSp>
          <p:nvGrpSpPr>
            <p:cNvPr id="199" name="Group 198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05" name="16-Point Star 204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826271" y="2932804"/>
            <a:ext cx="1096677" cy="1096677"/>
            <a:chOff x="3609943" y="2886078"/>
            <a:chExt cx="1096677" cy="1096677"/>
          </a:xfrm>
        </p:grpSpPr>
        <p:grpSp>
          <p:nvGrpSpPr>
            <p:cNvPr id="210" name="Group 20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12" name="16-Point Star 21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537242" y="4726839"/>
            <a:ext cx="1123967" cy="1343109"/>
            <a:chOff x="2974958" y="4781467"/>
            <a:chExt cx="1123967" cy="1343109"/>
          </a:xfrm>
        </p:grpSpPr>
        <p:sp>
          <p:nvSpPr>
            <p:cNvPr id="216" name="Oval 5"/>
            <p:cNvSpPr/>
            <p:nvPr/>
          </p:nvSpPr>
          <p:spPr>
            <a:xfrm rot="306251">
              <a:off x="3204926" y="4958699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5"/>
            <p:cNvSpPr/>
            <p:nvPr/>
          </p:nvSpPr>
          <p:spPr>
            <a:xfrm>
              <a:off x="3024391" y="4781467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5"/>
            <p:cNvSpPr/>
            <p:nvPr/>
          </p:nvSpPr>
          <p:spPr>
            <a:xfrm>
              <a:off x="3488471" y="480892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5"/>
            <p:cNvSpPr/>
            <p:nvPr/>
          </p:nvSpPr>
          <p:spPr>
            <a:xfrm>
              <a:off x="2974958" y="5139736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986088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231303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483992" y="536068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698304" y="5478245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333288" y="4724400"/>
            <a:ext cx="1013008" cy="1270714"/>
            <a:chOff x="2202837" y="1251115"/>
            <a:chExt cx="1013008" cy="1270714"/>
          </a:xfrm>
        </p:grpSpPr>
        <p:grpSp>
          <p:nvGrpSpPr>
            <p:cNvPr id="239" name="Group 238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244" name="16-Point Star 243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Oval 5"/>
            <p:cNvSpPr/>
            <p:nvPr/>
          </p:nvSpPr>
          <p:spPr>
            <a:xfrm>
              <a:off x="2433678" y="1455029"/>
              <a:ext cx="782167" cy="49297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383554" y="187549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2648522" y="1817384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635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108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Gill Sans MT Condensed</vt:lpstr>
      <vt:lpstr>Trebuchet MS</vt:lpstr>
      <vt:lpstr>Verdana</vt:lpstr>
      <vt:lpstr>Office Theme</vt:lpstr>
      <vt:lpstr>“City, State”</vt:lpstr>
      <vt:lpstr>Single Day Weather Report</vt:lpstr>
      <vt:lpstr>Monday’s Doppler Radar Map:</vt:lpstr>
      <vt:lpstr>Weather Forecast Template(°F) </vt:lpstr>
      <vt:lpstr>Weather Icons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Sherry Black</cp:lastModifiedBy>
  <cp:revision>32</cp:revision>
  <dcterms:created xsi:type="dcterms:W3CDTF">2013-06-14T13:59:52Z</dcterms:created>
  <dcterms:modified xsi:type="dcterms:W3CDTF">2016-01-06T16:02:14Z</dcterms:modified>
</cp:coreProperties>
</file>