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2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42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0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6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69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7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5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8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0D332-DAE0-425D-93CE-B5558BA4084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96B7-92F1-430C-8EC2-0FC16386F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3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St. Patrick’s Day Collage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this activity, you will make a collage about St Patrick’s Day. How would you like to celebrate that day? Let your collage reflect how you would like to celebrate it. </a:t>
            </a:r>
          </a:p>
          <a:p>
            <a:r>
              <a:rPr lang="en-US" dirty="0"/>
              <a:t>When you finish making your collage, p</a:t>
            </a:r>
            <a:r>
              <a:rPr lang="en-US" dirty="0" smtClean="0"/>
              <a:t>rint </a:t>
            </a:r>
            <a:r>
              <a:rPr lang="en-US" dirty="0"/>
              <a:t>it </a:t>
            </a:r>
            <a:r>
              <a:rPr lang="en-US" dirty="0" smtClean="0"/>
              <a:t>and share it with </a:t>
            </a:r>
            <a:r>
              <a:rPr lang="en-US" dirty="0"/>
              <a:t>your </a:t>
            </a:r>
            <a:r>
              <a:rPr lang="en-US" dirty="0" smtClean="0"/>
              <a:t>classmates. Explain </a:t>
            </a:r>
            <a:r>
              <a:rPr lang="en-US" dirty="0"/>
              <a:t>why it represents your personal view of St Patrick’s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9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547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St. Patrick’s Day Collage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Patrick’s Day Collage</dc:title>
  <dc:creator>Sherry Black</dc:creator>
  <cp:lastModifiedBy>Sherry Black</cp:lastModifiedBy>
  <cp:revision>1</cp:revision>
  <dcterms:created xsi:type="dcterms:W3CDTF">2019-03-11T16:41:46Z</dcterms:created>
  <dcterms:modified xsi:type="dcterms:W3CDTF">2019-03-11T16:42:21Z</dcterms:modified>
</cp:coreProperties>
</file>