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57" r:id="rId3"/>
    <p:sldId id="263" r:id="rId4"/>
    <p:sldId id="264" r:id="rId5"/>
    <p:sldId id="261" r:id="rId6"/>
    <p:sldId id="262" r:id="rId7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97564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626385" y="74845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350" y="5740151"/>
            <a:ext cx="12992100" cy="1581847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41862" y="497140"/>
            <a:ext cx="5257803" cy="52578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2123" y="495895"/>
            <a:ext cx="2628925" cy="26289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295" y="3121197"/>
            <a:ext cx="2626581" cy="262658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900068" y="495907"/>
            <a:ext cx="2628902" cy="262890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537087" y="497141"/>
            <a:ext cx="2533825" cy="25338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901229" y="3121197"/>
            <a:ext cx="2626582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37011" y="3121197"/>
            <a:ext cx="2533901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7640" y="6099273"/>
            <a:ext cx="3225802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09034" y="4833378"/>
            <a:ext cx="1435103" cy="1435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035" y="6334223"/>
            <a:ext cx="1435101" cy="393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23334" y="4985778"/>
            <a:ext cx="1181103" cy="118110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79685" y="76369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8172245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808027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299245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0935027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409462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536462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81628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908628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327" y="7993929"/>
            <a:ext cx="2109952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1327" y="8120929"/>
            <a:ext cx="1855952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37067" y="6283622"/>
            <a:ext cx="508175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10886454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11935841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50136" y="639787"/>
            <a:ext cx="2341143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0248" y="635278"/>
            <a:ext cx="2341142" cy="234114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583589" y="3230141"/>
            <a:ext cx="2341141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318667" y="5970600"/>
            <a:ext cx="32258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8391190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838896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6038382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91814" y="8601023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365630" y="8601023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026400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8534400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8655867" y="1750994"/>
            <a:ext cx="3061069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2C2C2C"/>
                </a:solidFill>
              </a:rPr>
              <a:t>What </a:t>
            </a:r>
            <a:r>
              <a:rPr lang="en-US" sz="1200" dirty="0" smtClean="0">
                <a:solidFill>
                  <a:srgbClr val="2C2C2C"/>
                </a:solidFill>
              </a:rPr>
              <a:t>this picture is </a:t>
            </a:r>
            <a:r>
              <a:rPr lang="en-US" sz="1200" dirty="0" smtClean="0">
                <a:solidFill>
                  <a:srgbClr val="2C2C2C"/>
                </a:solidFill>
              </a:rPr>
              <a:t>of </a:t>
            </a:r>
            <a:r>
              <a:rPr sz="1200" dirty="0" smtClean="0">
                <a:solidFill>
                  <a:srgbClr val="2C2C2C"/>
                </a:solidFill>
              </a:rPr>
              <a:t>goes here.</a:t>
            </a:r>
            <a:endParaRPr sz="1200" dirty="0">
              <a:solidFill>
                <a:srgbClr val="2C2C2C"/>
              </a:solidFill>
            </a:endParaRP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40" name="Shape 90"/>
          <p:cNvSpPr/>
          <p:nvPr/>
        </p:nvSpPr>
        <p:spPr>
          <a:xfrm>
            <a:off x="8048631" y="7168310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1" name="Shape 92"/>
          <p:cNvSpPr/>
          <p:nvPr/>
        </p:nvSpPr>
        <p:spPr>
          <a:xfrm>
            <a:off x="8428078" y="720270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43" name="Shape 90"/>
          <p:cNvSpPr/>
          <p:nvPr/>
        </p:nvSpPr>
        <p:spPr>
          <a:xfrm>
            <a:off x="8026399" y="5857104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4" name="Shape 92"/>
          <p:cNvSpPr/>
          <p:nvPr/>
        </p:nvSpPr>
        <p:spPr>
          <a:xfrm>
            <a:off x="8405846" y="5891495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0" y="3730579"/>
            <a:ext cx="20826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Paste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Picture Here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35" name="Shape 123"/>
          <p:cNvSpPr/>
          <p:nvPr/>
        </p:nvSpPr>
        <p:spPr>
          <a:xfrm>
            <a:off x="8480012" y="386510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6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7" name="Shape 123"/>
          <p:cNvSpPr/>
          <p:nvPr/>
        </p:nvSpPr>
        <p:spPr>
          <a:xfrm>
            <a:off x="8462561" y="6324600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8" name="Shape 123"/>
          <p:cNvSpPr/>
          <p:nvPr/>
        </p:nvSpPr>
        <p:spPr>
          <a:xfrm>
            <a:off x="8469556" y="751649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8391190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838896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6038382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91814" y="8601023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365630" y="8601023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026400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8534400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8655867" y="1750994"/>
            <a:ext cx="3061069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2C2C2C"/>
                </a:solidFill>
              </a:rPr>
              <a:t>What </a:t>
            </a:r>
            <a:r>
              <a:rPr lang="en-US" sz="1200" dirty="0" smtClean="0">
                <a:solidFill>
                  <a:srgbClr val="2C2C2C"/>
                </a:solidFill>
              </a:rPr>
              <a:t>this picture is </a:t>
            </a:r>
            <a:r>
              <a:rPr lang="en-US" sz="1200" dirty="0" smtClean="0">
                <a:solidFill>
                  <a:srgbClr val="2C2C2C"/>
                </a:solidFill>
              </a:rPr>
              <a:t>of </a:t>
            </a:r>
            <a:r>
              <a:rPr sz="1200" dirty="0" smtClean="0">
                <a:solidFill>
                  <a:srgbClr val="2C2C2C"/>
                </a:solidFill>
              </a:rPr>
              <a:t>goes here.</a:t>
            </a:r>
            <a:endParaRPr sz="1200" dirty="0">
              <a:solidFill>
                <a:srgbClr val="2C2C2C"/>
              </a:solidFill>
            </a:endParaRP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40" name="Shape 90"/>
          <p:cNvSpPr/>
          <p:nvPr/>
        </p:nvSpPr>
        <p:spPr>
          <a:xfrm>
            <a:off x="8048631" y="7168310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1" name="Shape 92"/>
          <p:cNvSpPr/>
          <p:nvPr/>
        </p:nvSpPr>
        <p:spPr>
          <a:xfrm>
            <a:off x="8428078" y="720270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43" name="Shape 90"/>
          <p:cNvSpPr/>
          <p:nvPr/>
        </p:nvSpPr>
        <p:spPr>
          <a:xfrm>
            <a:off x="8026399" y="5857104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4" name="Shape 92"/>
          <p:cNvSpPr/>
          <p:nvPr/>
        </p:nvSpPr>
        <p:spPr>
          <a:xfrm>
            <a:off x="8405846" y="5891495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0" y="3730579"/>
            <a:ext cx="20826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Paste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Picture Here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35" name="Shape 123"/>
          <p:cNvSpPr/>
          <p:nvPr/>
        </p:nvSpPr>
        <p:spPr>
          <a:xfrm>
            <a:off x="8480012" y="386510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6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7" name="Shape 123"/>
          <p:cNvSpPr/>
          <p:nvPr/>
        </p:nvSpPr>
        <p:spPr>
          <a:xfrm>
            <a:off x="8462561" y="6324600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8" name="Shape 123"/>
          <p:cNvSpPr/>
          <p:nvPr/>
        </p:nvSpPr>
        <p:spPr>
          <a:xfrm>
            <a:off x="8469556" y="751649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</p:spTree>
    <p:extLst>
      <p:ext uri="{BB962C8B-B14F-4D97-AF65-F5344CB8AC3E}">
        <p14:creationId xmlns:p14="http://schemas.microsoft.com/office/powerpoint/2010/main" val="18667685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8391190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838896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6038382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91814" y="8601023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365630" y="8601023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026400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8534400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8655867" y="1750994"/>
            <a:ext cx="3061069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2C2C2C"/>
                </a:solidFill>
              </a:rPr>
              <a:t>What </a:t>
            </a:r>
            <a:r>
              <a:rPr lang="en-US" sz="1200" dirty="0" smtClean="0">
                <a:solidFill>
                  <a:srgbClr val="2C2C2C"/>
                </a:solidFill>
              </a:rPr>
              <a:t>this picture is </a:t>
            </a:r>
            <a:r>
              <a:rPr lang="en-US" sz="1200" dirty="0" smtClean="0">
                <a:solidFill>
                  <a:srgbClr val="2C2C2C"/>
                </a:solidFill>
              </a:rPr>
              <a:t>of </a:t>
            </a:r>
            <a:r>
              <a:rPr sz="1200" dirty="0" smtClean="0">
                <a:solidFill>
                  <a:srgbClr val="2C2C2C"/>
                </a:solidFill>
              </a:rPr>
              <a:t>goes here.</a:t>
            </a:r>
            <a:endParaRPr sz="1200" dirty="0">
              <a:solidFill>
                <a:srgbClr val="2C2C2C"/>
              </a:solidFill>
            </a:endParaRP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40" name="Shape 90"/>
          <p:cNvSpPr/>
          <p:nvPr/>
        </p:nvSpPr>
        <p:spPr>
          <a:xfrm>
            <a:off x="8048631" y="7168310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1" name="Shape 92"/>
          <p:cNvSpPr/>
          <p:nvPr/>
        </p:nvSpPr>
        <p:spPr>
          <a:xfrm>
            <a:off x="8428078" y="720270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43" name="Shape 90"/>
          <p:cNvSpPr/>
          <p:nvPr/>
        </p:nvSpPr>
        <p:spPr>
          <a:xfrm>
            <a:off x="8026399" y="5857104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4" name="Shape 92"/>
          <p:cNvSpPr/>
          <p:nvPr/>
        </p:nvSpPr>
        <p:spPr>
          <a:xfrm>
            <a:off x="8405846" y="5891495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0" y="3730579"/>
            <a:ext cx="20826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Paste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Picture Here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35" name="Shape 123"/>
          <p:cNvSpPr/>
          <p:nvPr/>
        </p:nvSpPr>
        <p:spPr>
          <a:xfrm>
            <a:off x="8480012" y="386510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6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7" name="Shape 123"/>
          <p:cNvSpPr/>
          <p:nvPr/>
        </p:nvSpPr>
        <p:spPr>
          <a:xfrm>
            <a:off x="8462561" y="6324600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38" name="Shape 123"/>
          <p:cNvSpPr/>
          <p:nvPr/>
        </p:nvSpPr>
        <p:spPr>
          <a:xfrm>
            <a:off x="8469556" y="751649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</p:spTree>
    <p:extLst>
      <p:ext uri="{BB962C8B-B14F-4D97-AF65-F5344CB8AC3E}">
        <p14:creationId xmlns:p14="http://schemas.microsoft.com/office/powerpoint/2010/main" val="42347794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9089267" y="564113"/>
            <a:ext cx="3439172" cy="7220273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806894" y="564113"/>
            <a:ext cx="3439172" cy="7220273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 err="1">
                <a:solidFill>
                  <a:srgbClr val="0198F0"/>
                </a:solidFill>
              </a:rPr>
              <a:t>namehere</a:t>
            </a:r>
            <a:r>
              <a:rPr sz="1000" dirty="0">
                <a:solidFill>
                  <a:srgbClr val="0198F0"/>
                </a:solidFill>
              </a:rPr>
              <a:t>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800100" y="2593287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189556" y="3432174"/>
            <a:ext cx="2625689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06060"/>
                </a:solidFill>
              </a:rPr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5189556" y="3127375"/>
            <a:ext cx="1372718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333333"/>
                </a:solidFill>
              </a:rPr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5189556" y="3667125"/>
            <a:ext cx="2221125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5484A3"/>
                </a:solidFill>
              </a:rPr>
              <a:t>websiteforcharacter/person.com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5412370" y="1870075"/>
            <a:ext cx="2180060" cy="17780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E0E8EF"/>
                </a:solidFill>
              </a:rPr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5151456" y="2314574"/>
            <a:ext cx="756867" cy="756868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113356" y="45497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083300" y="45243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066188" y="45370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114695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83300" y="55022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67773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393256" y="2724261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70144" y="27242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1336356" y="26988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402265" y="3696923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383856" y="37021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1349056" y="36767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3711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93932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349056" y="46546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00100" y="2581274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4806894" y="572528"/>
            <a:ext cx="3439174" cy="7220274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5233410" y="5536089"/>
            <a:ext cx="756868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5227656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6199206" y="5682139"/>
            <a:ext cx="1622203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9556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5138756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506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 err="1">
                <a:solidFill>
                  <a:srgbClr val="0198F0"/>
                </a:solidFill>
              </a:rPr>
              <a:t>namehere</a:t>
            </a:r>
            <a:r>
              <a:rPr sz="1000" dirty="0">
                <a:solidFill>
                  <a:srgbClr val="0198F0"/>
                </a:solidFill>
              </a:rPr>
              <a:t>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082473" y="2248659"/>
            <a:ext cx="318753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082473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9089267" y="572528"/>
            <a:ext cx="3439174" cy="7220274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9515785" y="5536089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9510030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10481580" y="5682139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9471930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9421130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9706880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9364847" y="2248659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9364847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677905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2550230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386</Words>
  <Application>Microsoft Office PowerPoint</Application>
  <PresentationFormat>Custom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Black</dc:creator>
  <cp:lastModifiedBy>Sherry Black</cp:lastModifiedBy>
  <cp:revision>5</cp:revision>
  <dcterms:modified xsi:type="dcterms:W3CDTF">2015-02-18T18:00:15Z</dcterms:modified>
</cp:coreProperties>
</file>