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1D404-BF70-4FCD-9CD0-96247512FF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8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6D4AF-5F17-44DD-B941-7602435449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45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3967E-9547-4AAA-B42C-76DBE9B0F4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82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18662-E8E7-4A35-8AB4-C8CC64A369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6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42CA7-F3C8-4251-ACBB-E64A7225F0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04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0A626-1F89-4DFA-BFC5-D44AF8B32D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5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6C87A-62F9-46B7-9748-9FAA4E1620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6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57D6C-F821-4D92-B282-6D56A45D91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9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13A53-1B41-4B11-B827-DB0B572829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5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A44BF-2B10-4503-AC28-5B574B5B37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40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30F2F-BBF9-4402-8120-034A092140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7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09F79F-FE67-4B3D-ABF7-B9F97ABC7D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State Name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Your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16200000">
            <a:off x="-2483548" y="2841102"/>
            <a:ext cx="6696251" cy="1014045"/>
          </a:xfrm>
          <a:prstGeom prst="rect">
            <a:avLst/>
          </a:prstGeom>
          <a:noFill/>
        </p:spPr>
        <p:txBody>
          <a:bodyPr wrap="square" rtlCol="0">
            <a:prstTxWarp prst="textTriangleInverted">
              <a:avLst/>
            </a:prstTxWarp>
            <a:spAutoFit/>
          </a:bodyPr>
          <a:lstStyle/>
          <a:p>
            <a:pPr algn="ctr"/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My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Wordle</a:t>
            </a:r>
            <a:endParaRPr lang="en-US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825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List of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Flag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486400" y="1828800"/>
            <a:ext cx="320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Picture of your state flag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8288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buFontTx/>
              <a:buNone/>
            </a:pPr>
            <a:r>
              <a:rPr lang="en-US" dirty="0" smtClean="0"/>
              <a:t>3 to 4 sentences </a:t>
            </a:r>
            <a:r>
              <a:rPr lang="en-US" dirty="0"/>
              <a:t>about your state flag.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/>
              <a:t>State Capital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1676400"/>
            <a:ext cx="4038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3 to 4 sentences </a:t>
            </a:r>
            <a:r>
              <a:rPr lang="en-US" dirty="0"/>
              <a:t>about your state capital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410200" y="1676400"/>
            <a:ext cx="3352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Map of your state – circle your </a:t>
            </a:r>
            <a:r>
              <a:rPr lang="en-US"/>
              <a:t>state </a:t>
            </a:r>
            <a:r>
              <a:rPr lang="en-US" smtClean="0"/>
              <a:t>capital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57200" y="457200"/>
            <a:ext cx="815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State Origin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33400" y="1600200"/>
            <a:ext cx="33528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Describe how your state got its name </a:t>
            </a:r>
            <a:r>
              <a:rPr lang="en-US" dirty="0" smtClean="0"/>
              <a:t>then </a:t>
            </a:r>
            <a:r>
              <a:rPr lang="en-US" dirty="0"/>
              <a:t>add clip art that represents the state origin or relates to your state in some 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5800" y="304800"/>
            <a:ext cx="777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/>
              <a:t>State Flower and State Tree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62000" y="1905000"/>
            <a:ext cx="33528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Include the name of your state flower and state tree as well as clip art of both</a:t>
            </a:r>
            <a:r>
              <a:rPr lang="en-US" dirty="0" smtClean="0"/>
              <a:t>. You can add any interesting facts about them for extra points.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State Bird and State Animal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762000" y="1905000"/>
            <a:ext cx="33528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Include the name of your state bird and state animal as well as clip art of both. You can add any interesting facts about them for extra points.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304800"/>
            <a:ext cx="777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/>
              <a:t>State Motto 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85800" y="1524000"/>
            <a:ext cx="3200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Include the state motto and what you think it means as well as </a:t>
            </a:r>
            <a:r>
              <a:rPr lang="en-US" dirty="0" smtClean="0"/>
              <a:t>clip art that best represents the state motto.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8229600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/>
              <a:t>Population of Your State</a:t>
            </a:r>
          </a:p>
          <a:p>
            <a:pPr algn="ctr">
              <a:spcBef>
                <a:spcPct val="50000"/>
              </a:spcBef>
            </a:pPr>
            <a:endParaRPr lang="en-US" dirty="0"/>
          </a:p>
          <a:p>
            <a:pPr algn="ctr">
              <a:spcBef>
                <a:spcPct val="50000"/>
              </a:spcBef>
            </a:pPr>
            <a:r>
              <a:rPr lang="en-US" dirty="0" smtClean="0"/>
              <a:t>Most </a:t>
            </a:r>
            <a:r>
              <a:rPr lang="en-US" dirty="0"/>
              <a:t>recent census (population) information about your state.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38200" y="304800"/>
            <a:ext cx="7391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/>
              <a:t>Interesting Facts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19200" y="12192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Make sure to include two famous people from your state.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193</Words>
  <Application>Microsoft Office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Default Design</vt:lpstr>
      <vt:lpstr>State Name</vt:lpstr>
      <vt:lpstr>State Flag</vt:lpstr>
      <vt:lpstr>State Capital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List of Resources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Name</dc:title>
  <dc:creator>kjordan</dc:creator>
  <cp:lastModifiedBy>Sherry Black</cp:lastModifiedBy>
  <cp:revision>13</cp:revision>
  <dcterms:created xsi:type="dcterms:W3CDTF">2011-05-16T13:21:32Z</dcterms:created>
  <dcterms:modified xsi:type="dcterms:W3CDTF">2015-05-19T15:00:05Z</dcterms:modified>
</cp:coreProperties>
</file>