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9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8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7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6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5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29F36-4EFD-4852-A49E-B0546EFCF4B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6481-C691-4319-8BD5-196160D6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9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15"/>
          <a:stretch/>
        </p:blipFill>
        <p:spPr bwMode="auto">
          <a:xfrm>
            <a:off x="533400" y="1219200"/>
            <a:ext cx="17463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52600" y="1371600"/>
            <a:ext cx="5867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  <a:ea typeface="Osaka" charset="-128"/>
              </a:defRPr>
            </a:lvl9pPr>
          </a:lstStyle>
          <a:p>
            <a:pPr lvl="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Celebrating</a:t>
            </a:r>
          </a:p>
          <a:p>
            <a:pPr lvl="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Read Across America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Osaka"/>
                <a:cs typeface="+mj-cs"/>
              </a:rPr>
              <a:t>Dr. Seuss</a:t>
            </a:r>
          </a:p>
        </p:txBody>
      </p:sp>
    </p:spTree>
    <p:extLst>
      <p:ext uri="{BB962C8B-B14F-4D97-AF65-F5344CB8AC3E}">
        <p14:creationId xmlns:p14="http://schemas.microsoft.com/office/powerpoint/2010/main" val="299866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2880"/>
          </a:xfrm>
        </p:spPr>
        <p:txBody>
          <a:bodyPr/>
          <a:lstStyle/>
          <a:p>
            <a:r>
              <a:rPr lang="en-US" dirty="0" smtClean="0"/>
              <a:t>Who is Dr. Seuss?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8949" y="1330080"/>
            <a:ext cx="3200677" cy="418831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18443"/>
            <a:ext cx="3932237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b="1" dirty="0" smtClean="0"/>
              <a:t>Dr. </a:t>
            </a:r>
            <a:r>
              <a:rPr lang="en-US" altLang="en-US" sz="1800" b="1" smtClean="0"/>
              <a:t>Seuss was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54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372" y="457200"/>
            <a:ext cx="6372072" cy="1058449"/>
          </a:xfrm>
        </p:spPr>
        <p:txBody>
          <a:bodyPr/>
          <a:lstStyle/>
          <a:p>
            <a:r>
              <a:rPr lang="en-US" dirty="0" smtClean="0"/>
              <a:t>One of my favorite books by Dr. Seuss is….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106" y="2057400"/>
            <a:ext cx="3932237" cy="3811588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Name of book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244" y="1740249"/>
            <a:ext cx="2978484" cy="41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81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372" y="457200"/>
            <a:ext cx="6372072" cy="1058449"/>
          </a:xfrm>
        </p:spPr>
        <p:txBody>
          <a:bodyPr/>
          <a:lstStyle/>
          <a:p>
            <a:r>
              <a:rPr lang="en-US" dirty="0" smtClean="0"/>
              <a:t>Another one of my favorite books by Dr. Seuss is….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106" y="2057400"/>
            <a:ext cx="3932237" cy="3811588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Name of book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244" y="1740249"/>
            <a:ext cx="2978484" cy="41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92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Osaka</vt:lpstr>
      <vt:lpstr>Arial</vt:lpstr>
      <vt:lpstr>Calibri</vt:lpstr>
      <vt:lpstr>Calibri Light</vt:lpstr>
      <vt:lpstr>Office Theme</vt:lpstr>
      <vt:lpstr>PowerPoint Presentation</vt:lpstr>
      <vt:lpstr>Who is Dr. Seuss?</vt:lpstr>
      <vt:lpstr>One of my favorite books by Dr. Seuss is….</vt:lpstr>
      <vt:lpstr>Another one of my favorite books by Dr. Seuss is….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Black</dc:creator>
  <cp:lastModifiedBy>Sherry Black</cp:lastModifiedBy>
  <cp:revision>3</cp:revision>
  <dcterms:created xsi:type="dcterms:W3CDTF">2019-02-25T18:51:42Z</dcterms:created>
  <dcterms:modified xsi:type="dcterms:W3CDTF">2019-02-25T19:01:24Z</dcterms:modified>
</cp:coreProperties>
</file>