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4" r:id="rId3"/>
    <p:sldId id="258" r:id="rId4"/>
    <p:sldId id="263" r:id="rId5"/>
    <p:sldId id="259" r:id="rId6"/>
    <p:sldId id="265" r:id="rId7"/>
    <p:sldId id="266" r:id="rId8"/>
  </p:sldIdLst>
  <p:sldSz cx="9144000" cy="5143500" type="screen16x9"/>
  <p:notesSz cx="9236075" cy="7010400"/>
  <p:defaultTextStyle>
    <a:defPPr>
      <a:defRPr lang="en-US"/>
    </a:defPPr>
    <a:lvl1pPr marL="0" algn="l" defTabSz="91439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57197" algn="l" defTabSz="91439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14393" algn="l" defTabSz="91439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71592" algn="l" defTabSz="91439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28789" algn="l" defTabSz="91439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285985" algn="l" defTabSz="91439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743182" algn="l" defTabSz="91439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200379" algn="l" defTabSz="91439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657577" algn="l" defTabSz="91439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96" y="-4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2173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3BC4772-BA93-4957-83F2-C7D5E6D1F289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258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2173" y="6658258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FC7FDC07-DE16-4979-963E-4B76332BF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8257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EECBB101-4F44-43E1-B8C0-4A9D96484E29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2825" y="525463"/>
            <a:ext cx="4672013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4615018-FC0B-4F7A-B412-C643C47D8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3526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3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97" algn="l" defTabSz="9143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93" algn="l" defTabSz="9143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92" algn="l" defTabSz="9143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89" algn="l" defTabSz="9143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85" algn="l" defTabSz="9143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82" algn="l" defTabSz="9143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79" algn="l" defTabSz="9143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77" algn="l" defTabSz="9143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2825" y="525463"/>
            <a:ext cx="4672013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15018-FC0B-4F7A-B412-C643C47D8C18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93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2825" y="525463"/>
            <a:ext cx="4672013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Where is your country located? Which continent is it on?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15018-FC0B-4F7A-B412-C643C47D8C18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84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2825" y="525463"/>
            <a:ext cx="4672013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Christmas</a:t>
            </a:r>
            <a:r>
              <a:rPr lang="en-US" baseline="0" dirty="0" smtClean="0"/>
              <a:t> Traditions- At least 3 facts about your Christmas tradition in your country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15018-FC0B-4F7A-B412-C643C47D8C18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84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2825" y="525463"/>
            <a:ext cx="4672013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15018-FC0B-4F7A-B412-C643C47D8C18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84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2825" y="525463"/>
            <a:ext cx="4672013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Include a fun fact about your country (this is the only page that does not have to be Christmas related)!</a:t>
            </a:r>
          </a:p>
          <a:p>
            <a:endParaRPr lang="en-US" dirty="0" smtClean="0"/>
          </a:p>
          <a:p>
            <a:r>
              <a:rPr lang="en-US" dirty="0" smtClean="0"/>
              <a:t>For example:</a:t>
            </a:r>
          </a:p>
          <a:p>
            <a:endParaRPr lang="en-US" dirty="0" smtClean="0"/>
          </a:p>
          <a:p>
            <a:r>
              <a:rPr lang="en-US" dirty="0" smtClean="0"/>
              <a:t>“Did you know that in…”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15018-FC0B-4F7A-B412-C643C47D8C18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40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2825" y="525463"/>
            <a:ext cx="4672013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Bring a symbol from home about your Christmas in your country. Write here what you brought and how it represents your country.</a:t>
            </a:r>
          </a:p>
          <a:p>
            <a:endParaRPr lang="en-US" dirty="0" smtClean="0"/>
          </a:p>
          <a:p>
            <a:r>
              <a:rPr lang="en-US" dirty="0" smtClean="0"/>
              <a:t>For example, a witch’s hat is a symbol of La </a:t>
            </a:r>
            <a:r>
              <a:rPr lang="en-US" dirty="0" err="1" smtClean="0"/>
              <a:t>Befana</a:t>
            </a:r>
            <a:r>
              <a:rPr lang="en-US" dirty="0" smtClean="0"/>
              <a:t>, in Italy.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15018-FC0B-4F7A-B412-C643C47D8C18}" type="slidenum">
              <a:rPr lang="en-US" smtClean="0"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84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82B5-D2B0-40E7-B52D-423C1EE7E6AE}" type="datetime1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Bring a symbol from home about your Christmas in your country. On this slide write what you brought and how it represents your country. For example, a witch’s hat is a symbol of La Befana, in Italy.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7E31-68C2-4D98-9521-33F2FA35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0A02-D6EF-45E4-B766-C39E6C8162C5}" type="datetime1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Bring a symbol from home about your Christmas in your country. On this slide write what you brought and how it represents your country. For example, a witch’s hat is a symbol of La Befana, in Italy.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7E31-68C2-4D98-9521-33F2FA35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54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7"/>
            <a:ext cx="2057400" cy="329088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7"/>
            <a:ext cx="6019800" cy="3290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A797-3F36-4A95-98A8-D3A85587D224}" type="datetime1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Bring a symbol from home about your Christmas in your country. On this slide write what you brought and how it represents your country. For example, a witch’s hat is a symbol of La Befana, in Italy.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7E31-68C2-4D98-9521-33F2FA35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6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DC2A-87B2-4D81-B9A9-964EF5E23660}" type="datetime1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Bring a symbol from home about your Christmas in your country. On this slide write what you brought and how it represents your country. For example, a witch’s hat is a symbol of La Befana, in Italy.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7E31-68C2-4D98-9521-33F2FA35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70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40"/>
            <a:ext cx="7772400" cy="112514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5719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43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53FE-4B8D-4CAF-80AC-8DC89ABCB25E}" type="datetime1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Bring a symbol from home about your Christmas in your country. On this slide write what you brought and how it represents your country. For example, a witch’s hat is a symbol of La Befana, in Italy.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7E31-68C2-4D98-9521-33F2FA35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51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6"/>
            <a:ext cx="4038600" cy="25455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6"/>
            <a:ext cx="4038600" cy="25455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88EF-4072-468E-9D53-BB1A020AF1F9}" type="datetime1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Bring a symbol from home about your Christmas in your country. On this slide write what you brought and how it represents your country. For example, a witch’s hat is a symbol of La Befana, in Italy.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7E31-68C2-4D98-9521-33F2FA35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6"/>
            <a:ext cx="4040188" cy="4798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7" indent="0">
              <a:buNone/>
              <a:defRPr sz="2100" b="1"/>
            </a:lvl2pPr>
            <a:lvl3pPr marL="914393" indent="0">
              <a:buNone/>
              <a:defRPr sz="17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5" indent="0">
              <a:buNone/>
              <a:defRPr sz="1600" b="1"/>
            </a:lvl6pPr>
            <a:lvl7pPr marL="2743182" indent="0">
              <a:buNone/>
              <a:defRPr sz="1600" b="1"/>
            </a:lvl7pPr>
            <a:lvl8pPr marL="3200379" indent="0">
              <a:buNone/>
              <a:defRPr sz="1600" b="1"/>
            </a:lvl8pPr>
            <a:lvl9pPr marL="365757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4"/>
            <a:ext cx="4040188" cy="296346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6"/>
            <a:ext cx="4041775" cy="4798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7" indent="0">
              <a:buNone/>
              <a:defRPr sz="2100" b="1"/>
            </a:lvl2pPr>
            <a:lvl3pPr marL="914393" indent="0">
              <a:buNone/>
              <a:defRPr sz="17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5" indent="0">
              <a:buNone/>
              <a:defRPr sz="1600" b="1"/>
            </a:lvl6pPr>
            <a:lvl7pPr marL="2743182" indent="0">
              <a:buNone/>
              <a:defRPr sz="1600" b="1"/>
            </a:lvl7pPr>
            <a:lvl8pPr marL="3200379" indent="0">
              <a:buNone/>
              <a:defRPr sz="1600" b="1"/>
            </a:lvl8pPr>
            <a:lvl9pPr marL="365757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4"/>
            <a:ext cx="4041775" cy="296346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C19C-ECE4-4248-A986-2ECFC4DFA74A}" type="datetime1">
              <a:rPr lang="en-US" smtClean="0"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Bring a symbol from home about your Christmas in your country. On this slide write what you brought and how it represents your country. For example, a witch’s hat is a symbol of La Befana, in Italy.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7E31-68C2-4D98-9521-33F2FA35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4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79DA-C0CD-4AF9-9456-B7514BF7F4AE}" type="datetime1">
              <a:rPr lang="en-US" smtClean="0"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Bring a symbol from home about your Christmas in your country. On this slide write what you brought and how it represents your country. For example, a witch’s hat is a symbol of La Befana, in Italy.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7E31-68C2-4D98-9521-33F2FA35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0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3E1B7-26CD-4E84-8DF5-7119E0B0C38D}" type="datetime1">
              <a:rPr lang="en-US" smtClean="0"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Bring a symbol from home about your Christmas in your country. On this slide write what you brought and how it represents your country. For example, a witch’s hat is a symbol of La Befana, in Italy.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7E31-68C2-4D98-9521-33F2FA35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65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9"/>
            <a:ext cx="3008313" cy="8715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4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30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97" indent="0">
              <a:buNone/>
              <a:defRPr sz="1200"/>
            </a:lvl2pPr>
            <a:lvl3pPr marL="914393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5" indent="0">
              <a:buNone/>
              <a:defRPr sz="900"/>
            </a:lvl6pPr>
            <a:lvl7pPr marL="2743182" indent="0">
              <a:buNone/>
              <a:defRPr sz="900"/>
            </a:lvl7pPr>
            <a:lvl8pPr marL="3200379" indent="0">
              <a:buNone/>
              <a:defRPr sz="900"/>
            </a:lvl8pPr>
            <a:lvl9pPr marL="365757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CB68-4705-46A1-8346-E7588B746004}" type="datetime1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Bring a symbol from home about your Christmas in your country. On this slide write what you brought and how it represents your country. For example, a witch’s hat is a symbol of La Befana, in Italy.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7E31-68C2-4D98-9521-33F2FA35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4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4"/>
            <a:ext cx="5486400" cy="42505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79"/>
            <a:ext cx="5486400" cy="3086100"/>
          </a:xfrm>
        </p:spPr>
        <p:txBody>
          <a:bodyPr/>
          <a:lstStyle>
            <a:lvl1pPr marL="0" indent="0">
              <a:buNone/>
              <a:defRPr sz="3100"/>
            </a:lvl1pPr>
            <a:lvl2pPr marL="457197" indent="0">
              <a:buNone/>
              <a:defRPr sz="2800"/>
            </a:lvl2pPr>
            <a:lvl3pPr marL="914393" indent="0">
              <a:buNone/>
              <a:defRPr sz="2400"/>
            </a:lvl3pPr>
            <a:lvl4pPr marL="1371592" indent="0">
              <a:buNone/>
              <a:defRPr sz="2100"/>
            </a:lvl4pPr>
            <a:lvl5pPr marL="1828789" indent="0">
              <a:buNone/>
              <a:defRPr sz="2100"/>
            </a:lvl5pPr>
            <a:lvl6pPr marL="2285985" indent="0">
              <a:buNone/>
              <a:defRPr sz="2100"/>
            </a:lvl6pPr>
            <a:lvl7pPr marL="2743182" indent="0">
              <a:buNone/>
              <a:defRPr sz="2100"/>
            </a:lvl7pPr>
            <a:lvl8pPr marL="3200379" indent="0">
              <a:buNone/>
              <a:defRPr sz="2100"/>
            </a:lvl8pPr>
            <a:lvl9pPr marL="3657577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97" indent="0">
              <a:buNone/>
              <a:defRPr sz="1200"/>
            </a:lvl2pPr>
            <a:lvl3pPr marL="914393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5" indent="0">
              <a:buNone/>
              <a:defRPr sz="900"/>
            </a:lvl6pPr>
            <a:lvl7pPr marL="2743182" indent="0">
              <a:buNone/>
              <a:defRPr sz="900"/>
            </a:lvl7pPr>
            <a:lvl8pPr marL="3200379" indent="0">
              <a:buNone/>
              <a:defRPr sz="900"/>
            </a:lvl8pPr>
            <a:lvl9pPr marL="365757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2537-EF8E-4DF2-932A-8E6D7AC0AF7C}" type="datetime1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Bring a symbol from home about your Christmas in your country. On this slide write what you brought and how it represents your country. For example, a witch’s hat is a symbol of La Befana, in Italy.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7E31-68C2-4D98-9521-33F2FA35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0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6"/>
            <a:ext cx="8229600" cy="857250"/>
          </a:xfrm>
          <a:prstGeom prst="rect">
            <a:avLst/>
          </a:prstGeom>
        </p:spPr>
        <p:txBody>
          <a:bodyPr vert="horz" lIns="91439" tIns="45720" rIns="91439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4"/>
          </a:xfrm>
          <a:prstGeom prst="rect">
            <a:avLst/>
          </a:prstGeom>
        </p:spPr>
        <p:txBody>
          <a:bodyPr vert="horz" lIns="91439" tIns="45720" rIns="91439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9"/>
            <a:ext cx="2133600" cy="273842"/>
          </a:xfrm>
          <a:prstGeom prst="rect">
            <a:avLst/>
          </a:prstGeom>
        </p:spPr>
        <p:txBody>
          <a:bodyPr vert="horz" lIns="91439" tIns="45720" rIns="91439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A3AC1-291B-4069-925F-C44269569036}" type="datetime1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9"/>
            <a:ext cx="2895600" cy="273842"/>
          </a:xfrm>
          <a:prstGeom prst="rect">
            <a:avLst/>
          </a:prstGeom>
        </p:spPr>
        <p:txBody>
          <a:bodyPr vert="horz" lIns="91439" tIns="45720" rIns="91439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Bring a symbol from home about your Christmas in your country. On this slide write what you brought and how it represents your country. For example, a witch’s hat is a symbol of La Befana, in Italy.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9"/>
            <a:ext cx="2133600" cy="273842"/>
          </a:xfrm>
          <a:prstGeom prst="rect">
            <a:avLst/>
          </a:prstGeom>
        </p:spPr>
        <p:txBody>
          <a:bodyPr vert="horz" lIns="91439" tIns="45720" rIns="91439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B7E31-68C2-4D98-9521-33F2FA35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3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393" rtl="0" eaLnBrk="1" latinLnBrk="0" hangingPunct="1"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7" indent="-342897" algn="l" defTabSz="914393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5" indent="-285748" algn="l" defTabSz="91439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9" algn="l" defTabSz="91439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9" indent="-228599" algn="l" defTabSz="914393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6" indent="-228599" algn="l" defTabSz="914393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9" algn="l" defTabSz="91439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1" indent="-228599" algn="l" defTabSz="91439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78" indent="-228599" algn="l" defTabSz="91439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5" indent="-228599" algn="l" defTabSz="91439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7" algn="l" defTabSz="9143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3" algn="l" defTabSz="9143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5" algn="l" defTabSz="9143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2" algn="l" defTabSz="9143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9" algn="l" defTabSz="9143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7" algn="l" defTabSz="9143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sblack\AppData\Local\Microsoft\Windows\Temporary Internet Files\Content.IE5\VI0NL62P\MC90044543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33547"/>
            <a:ext cx="2438400" cy="278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85747"/>
            <a:ext cx="7848600" cy="1447802"/>
          </a:xfrm>
        </p:spPr>
        <p:txBody>
          <a:bodyPr/>
          <a:lstStyle/>
          <a:p>
            <a:r>
              <a:rPr lang="en-US" dirty="0" smtClean="0"/>
              <a:t>Christmas 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47955"/>
            <a:ext cx="8153400" cy="2019302"/>
          </a:xfrm>
        </p:spPr>
        <p:txBody>
          <a:bodyPr>
            <a:normAutofit/>
          </a:bodyPr>
          <a:lstStyle/>
          <a:p>
            <a:r>
              <a:rPr lang="en-US" dirty="0" smtClean="0"/>
              <a:t>By: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53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4789"/>
            <a:ext cx="8534400" cy="871538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dirty="0"/>
              <a:t>Location of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457204" y="1076330"/>
            <a:ext cx="4571999" cy="3518297"/>
          </a:xfrm>
        </p:spPr>
        <p:txBody>
          <a:bodyPr>
            <a:normAutofit/>
          </a:bodyPr>
          <a:lstStyle/>
          <a:p>
            <a:endParaRPr lang="en-US" sz="3100" b="1" dirty="0"/>
          </a:p>
          <a:p>
            <a:r>
              <a:rPr lang="en-US" sz="3100" b="1" dirty="0" smtClean="0"/>
              <a:t>Continent:</a:t>
            </a:r>
            <a:endParaRPr lang="en-US" sz="21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156260"/>
            <a:ext cx="2773363" cy="277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202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4789"/>
            <a:ext cx="8534400" cy="871538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dirty="0"/>
              <a:t>Christmas Tradition #1 </a:t>
            </a:r>
            <a:r>
              <a:rPr lang="en-US" sz="3600" dirty="0" smtClean="0"/>
              <a:t>in</a:t>
            </a:r>
            <a:endParaRPr lang="en-US" sz="36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0" y="955268"/>
            <a:ext cx="5562600" cy="3962402"/>
          </a:xfrm>
          <a:prstGeom prst="rect">
            <a:avLst/>
          </a:prstGeom>
        </p:spPr>
        <p:txBody>
          <a:bodyPr vert="horz" lIns="91439" tIns="45720" rIns="91439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Describe the tradition</a:t>
            </a:r>
            <a:r>
              <a:rPr lang="en-US" dirty="0" smtClean="0"/>
              <a:t>:</a:t>
            </a:r>
            <a:r>
              <a:rPr lang="en-US" dirty="0" smtClean="0">
                <a:sym typeface="Wingdings" pitchFamily="2" charset="2"/>
              </a:rPr>
              <a:t>delete</a:t>
            </a:r>
            <a:endParaRPr lang="en-US" dirty="0"/>
          </a:p>
        </p:txBody>
      </p:sp>
      <p:pic>
        <p:nvPicPr>
          <p:cNvPr id="2050" name="Picture 2" descr="C:\Users\sblack\AppData\Local\Microsoft\Windows\Temporary Internet Files\Content.IE5\Q8C8Q88D\MC90044616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76350"/>
            <a:ext cx="3600359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053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4789"/>
            <a:ext cx="8534400" cy="871538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dirty="0"/>
              <a:t>Christmas Tradition #2 </a:t>
            </a:r>
            <a:r>
              <a:rPr lang="en-US" sz="3600" dirty="0" smtClean="0"/>
              <a:t>in</a:t>
            </a:r>
            <a:endParaRPr lang="en-US" sz="36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0" y="855880"/>
            <a:ext cx="5562600" cy="3962402"/>
          </a:xfrm>
          <a:prstGeom prst="rect">
            <a:avLst/>
          </a:prstGeom>
        </p:spPr>
        <p:txBody>
          <a:bodyPr vert="horz" lIns="91439" tIns="45720" rIns="91439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Describe the tradition</a:t>
            </a:r>
            <a:r>
              <a:rPr lang="en-US" dirty="0" smtClean="0"/>
              <a:t>:</a:t>
            </a:r>
            <a:r>
              <a:rPr lang="en-US" dirty="0" smtClean="0">
                <a:sym typeface="Wingdings" pitchFamily="2" charset="2"/>
              </a:rPr>
              <a:t>delete</a:t>
            </a:r>
            <a:endParaRPr lang="en-US" dirty="0"/>
          </a:p>
        </p:txBody>
      </p:sp>
      <p:pic>
        <p:nvPicPr>
          <p:cNvPr id="3074" name="Picture 2" descr="C:\Users\sblack\AppData\Local\Microsoft\Windows\Temporary Internet Files\Content.IE5\O61US8SX\MC90044616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358199"/>
            <a:ext cx="306682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12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 Fact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3"/>
            <a:ext cx="5562600" cy="3962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Fun Fact:</a:t>
            </a:r>
            <a:endParaRPr lang="en-US" dirty="0"/>
          </a:p>
        </p:txBody>
      </p:sp>
      <p:pic>
        <p:nvPicPr>
          <p:cNvPr id="4098" name="Picture 2" descr="C:\Users\sblack\AppData\Local\Microsoft\Windows\Temporary Internet Files\Content.IE5\R0G3IE8Z\MC90044617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349542"/>
            <a:ext cx="3361362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823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4789"/>
            <a:ext cx="8534400" cy="871538"/>
          </a:xfrm>
        </p:spPr>
        <p:txBody>
          <a:bodyPr anchor="ctr">
            <a:normAutofit/>
          </a:bodyPr>
          <a:lstStyle/>
          <a:p>
            <a:pPr algn="ctr"/>
            <a:r>
              <a:rPr lang="en-US" sz="3100" dirty="0"/>
              <a:t>My symbol of </a:t>
            </a:r>
            <a:r>
              <a:rPr lang="en-US" sz="3100" dirty="0" smtClean="0"/>
              <a:t>             </a:t>
            </a:r>
            <a:r>
              <a:rPr lang="en-US" sz="3100" dirty="0" smtClean="0"/>
              <a:t> </a:t>
            </a:r>
            <a:endParaRPr lang="en-US" sz="31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0" y="855880"/>
            <a:ext cx="5562600" cy="3962402"/>
          </a:xfrm>
          <a:prstGeom prst="rect">
            <a:avLst/>
          </a:prstGeom>
        </p:spPr>
        <p:txBody>
          <a:bodyPr vert="horz" lIns="91439" tIns="45720" rIns="91439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Describe the symbol</a:t>
            </a:r>
            <a:r>
              <a:rPr lang="en-US" dirty="0" smtClean="0"/>
              <a:t>: </a:t>
            </a:r>
            <a:r>
              <a:rPr lang="en-US" dirty="0" smtClean="0">
                <a:sym typeface="Wingdings" pitchFamily="2" charset="2"/>
              </a:rPr>
              <a:t>delete</a:t>
            </a:r>
            <a:endParaRPr lang="en-US" dirty="0"/>
          </a:p>
        </p:txBody>
      </p:sp>
      <p:pic>
        <p:nvPicPr>
          <p:cNvPr id="5122" name="Picture 2" descr="C:\Users\sblack\AppData\Local\Microsoft\Windows\Temporary Internet Files\Content.IE5\VI0NL62P\MC900432387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047750"/>
            <a:ext cx="2835442" cy="3290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63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Thanks for watching! (closing slide- say whatever you would like!)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39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160</Words>
  <Application>Microsoft Office PowerPoint</Application>
  <PresentationFormat>On-screen Show (16:9)</PresentationFormat>
  <Paragraphs>30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Christmas in </vt:lpstr>
      <vt:lpstr>Location of </vt:lpstr>
      <vt:lpstr>Christmas Tradition #1 in</vt:lpstr>
      <vt:lpstr>Christmas Tradition #2 in</vt:lpstr>
      <vt:lpstr>Fun Fact</vt:lpstr>
      <vt:lpstr>My symbol of               </vt:lpstr>
      <vt:lpstr>Thanks for watching! (closing slide- say whatever you would like!)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in (Country)</dc:title>
  <dc:creator>Sherry Black</dc:creator>
  <cp:lastModifiedBy>Sherry Black</cp:lastModifiedBy>
  <cp:revision>19</cp:revision>
  <cp:lastPrinted>2014-12-16T20:35:36Z</cp:lastPrinted>
  <dcterms:created xsi:type="dcterms:W3CDTF">2014-12-02T14:08:33Z</dcterms:created>
  <dcterms:modified xsi:type="dcterms:W3CDTF">2014-12-16T20:37:24Z</dcterms:modified>
</cp:coreProperties>
</file>