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8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9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4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AFAB-9A36-43CD-A7C0-326EEF74472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D5B2-01CD-4F25-8269-58A769A68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Bird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0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&amp;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4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5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4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51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9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Bird Name</vt:lpstr>
      <vt:lpstr>Size &amp; Shape</vt:lpstr>
      <vt:lpstr>Color Pattern</vt:lpstr>
      <vt:lpstr>Behavior</vt:lpstr>
      <vt:lpstr>Food</vt:lpstr>
      <vt:lpstr>Habitat</vt:lpstr>
      <vt:lpstr>Nesting</vt:lpstr>
      <vt:lpstr>Cool Facts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Name</dc:title>
  <dc:creator>gcs</dc:creator>
  <cp:lastModifiedBy>gcs</cp:lastModifiedBy>
  <cp:revision>1</cp:revision>
  <dcterms:created xsi:type="dcterms:W3CDTF">2017-03-08T19:35:12Z</dcterms:created>
  <dcterms:modified xsi:type="dcterms:W3CDTF">2017-03-08T19:35:43Z</dcterms:modified>
</cp:coreProperties>
</file>